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3" r:id="rId3"/>
    <p:sldId id="260" r:id="rId4"/>
    <p:sldId id="258" r:id="rId5"/>
    <p:sldId id="268" r:id="rId6"/>
    <p:sldId id="267" r:id="rId7"/>
    <p:sldId id="264" r:id="rId8"/>
    <p:sldId id="262" r:id="rId9"/>
    <p:sldId id="266" r:id="rId10"/>
    <p:sldId id="256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0000CC"/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6" d="100"/>
          <a:sy n="146" d="100"/>
        </p:scale>
        <p:origin x="-90" y="-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358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A964B-24C2-4E58-9DAD-CF3CC3267A9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8B604-E2AC-49A9-86DB-03A61E6CF6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C751A-A77D-4625-B03B-0319C8C65C54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BDC4B3-9BAB-47A5-9520-1028689A51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BDC4B3-9BAB-47A5-9520-1028689A511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A6AA-A516-4B6D-BECE-3DB6BA6E9EA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450E3-C892-43EA-A391-E166FB16B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A6AA-A516-4B6D-BECE-3DB6BA6E9EA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450E3-C892-43EA-A391-E166FB16B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A6AA-A516-4B6D-BECE-3DB6BA6E9EA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450E3-C892-43EA-A391-E166FB16B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A6AA-A516-4B6D-BECE-3DB6BA6E9EA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450E3-C892-43EA-A391-E166FB16B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A6AA-A516-4B6D-BECE-3DB6BA6E9EA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450E3-C892-43EA-A391-E166FB16B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A6AA-A516-4B6D-BECE-3DB6BA6E9EA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450E3-C892-43EA-A391-E166FB16B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A6AA-A516-4B6D-BECE-3DB6BA6E9EA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450E3-C892-43EA-A391-E166FB16B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A6AA-A516-4B6D-BECE-3DB6BA6E9EA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450E3-C892-43EA-A391-E166FB16B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A6AA-A516-4B6D-BECE-3DB6BA6E9EA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450E3-C892-43EA-A391-E166FB16B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A6AA-A516-4B6D-BECE-3DB6BA6E9EA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450E3-C892-43EA-A391-E166FB16B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A6AA-A516-4B6D-BECE-3DB6BA6E9EA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450E3-C892-43EA-A391-E166FB16B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6A6AA-A516-4B6D-BECE-3DB6BA6E9EAC}" type="datetimeFigureOut">
              <a:rPr lang="ru-RU" smtClean="0"/>
              <a:pPr/>
              <a:t>16.09.2024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450E3-C892-43EA-A391-E166FB16B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atherineasquithgallery.com/uploads/posts/2021-02/thumbs/1613665862_5-p-fon-dlya-prezentatsii-zdorovoe-pitanie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8078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267494"/>
            <a:ext cx="8496944" cy="7920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средняя общеобразовательная школа №18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 «Город Донецк»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419622"/>
            <a:ext cx="8496944" cy="158417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00CC"/>
                </a:solidFill>
                <a:latin typeface="Gabriola" pitchFamily="82" charset="0"/>
                <a:cs typeface="Times New Roman" pitchFamily="18" charset="0"/>
              </a:rPr>
              <a:t>Всероссийский конкурс</a:t>
            </a:r>
          </a:p>
          <a:p>
            <a:pPr algn="ctr"/>
            <a:r>
              <a:rPr lang="ru-RU" sz="6000" b="1" dirty="0" smtClean="0">
                <a:solidFill>
                  <a:srgbClr val="0000CC"/>
                </a:solidFill>
                <a:latin typeface="Gabriola" pitchFamily="82" charset="0"/>
                <a:cs typeface="Times New Roman" pitchFamily="18" charset="0"/>
              </a:rPr>
              <a:t>«Лучшая школьная столовая»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net/uploads/posts/2021-01/thumbs/1611337459_33-p-fon-zdorovoe-pitanie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atherineasquithgallery.com/uploads/posts/2021-02/thumbs/1613665862_5-p-fon-dlya-prezentatsii-zdorovoe-pitanie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8078" cy="5143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544" y="1059582"/>
            <a:ext cx="8496944" cy="158417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00CC"/>
                </a:solidFill>
                <a:latin typeface="Gabriola" pitchFamily="82" charset="0"/>
                <a:cs typeface="Times New Roman" pitchFamily="18" charset="0"/>
              </a:rPr>
              <a:t>Горячий завтрак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https://st.depositphotos.com/1585301/2708/i/950/depositphotos_27089809-stock-photo-cooking-recipes-book-and-fo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843808" y="1203598"/>
            <a:ext cx="3371266" cy="2664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Меню</a:t>
            </a:r>
            <a:r>
              <a:rPr lang="ru-RU" sz="28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0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Возрастная категория: от 7 до 11 лет</a:t>
            </a:r>
            <a:endParaRPr lang="ru-RU" sz="2000" b="1" dirty="0">
              <a:solidFill>
                <a:srgbClr val="333399"/>
              </a:solidFill>
              <a:latin typeface="Gabriola" pitchFamily="82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Запеканка творожная со сметаной</a:t>
            </a:r>
            <a:endParaRPr lang="ru-RU" sz="2400" b="1" dirty="0" smtClean="0">
              <a:solidFill>
                <a:srgbClr val="333399"/>
              </a:solidFill>
              <a:latin typeface="Gabriola" pitchFamily="82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Какао с молоком</a:t>
            </a:r>
            <a:endParaRPr lang="ru-RU" sz="2400" b="1" dirty="0" smtClean="0">
              <a:solidFill>
                <a:srgbClr val="333399"/>
              </a:solidFill>
              <a:latin typeface="Gabriola" pitchFamily="82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Хлеб домашний</a:t>
            </a:r>
            <a:endParaRPr lang="ru-RU" sz="2400" b="1" dirty="0" smtClean="0">
              <a:solidFill>
                <a:srgbClr val="333399"/>
              </a:solidFill>
              <a:latin typeface="Gabriola" pitchFamily="82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Фрукты свежие (яблоки)</a:t>
            </a:r>
            <a:endParaRPr lang="ru-RU" sz="2400" b="1" dirty="0" smtClean="0">
              <a:solidFill>
                <a:srgbClr val="333399"/>
              </a:solidFill>
              <a:latin typeface="Gabriola" pitchFamily="82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1\Desktop\Питание столоваая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491880" cy="2618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comp1\Desktop\Питание столоваая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19366"/>
            <a:ext cx="3635896" cy="2624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5" name="AutoShape 7" descr="blob:https://web.telegram.org/cefc4e5b-7806-4499-89b1-faab409fa4b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C:\Users\comp1\Desktop\Питание столоваая\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8989" y="0"/>
            <a:ext cx="3525011" cy="2643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9" name="Picture 11" descr="C:\Users\comp1\Desktop\Питание столоваая\4.jpg"/>
          <p:cNvPicPr>
            <a:picLocks noChangeAspect="1" noChangeArrowheads="1"/>
          </p:cNvPicPr>
          <p:nvPr/>
        </p:nvPicPr>
        <p:blipFill>
          <a:blip r:embed="rId6" cstate="print"/>
          <a:srcRect t="18555" b="17433"/>
          <a:stretch>
            <a:fillRect/>
          </a:stretch>
        </p:blipFill>
        <p:spPr bwMode="auto">
          <a:xfrm>
            <a:off x="5724128" y="2355726"/>
            <a:ext cx="3419872" cy="291884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4" name="Picture 2" descr="C:\Users\comp1\Desktop\Питание столоваая\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-164554"/>
            <a:ext cx="3816424" cy="508856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omp1\Desktop\Питание столоваая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975" y="142858"/>
            <a:ext cx="3429025" cy="457203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0"/>
            <a:ext cx="44005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https://catherineasquithgallery.com/uploads/posts/2021-02/thumbs/1613665862_5-p-fon-dlya-prezentatsii-zdorovoe-pitanie-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907" r="9069"/>
          <a:stretch>
            <a:fillRect/>
          </a:stretch>
        </p:blipFill>
        <p:spPr bwMode="auto">
          <a:xfrm rot="5400000">
            <a:off x="-892973" y="892973"/>
            <a:ext cx="5143500" cy="3357554"/>
          </a:xfrm>
          <a:prstGeom prst="rect">
            <a:avLst/>
          </a:prstGeom>
          <a:noFill/>
        </p:spPr>
      </p:pic>
      <p:pic>
        <p:nvPicPr>
          <p:cNvPr id="7" name="Picture 4" descr="http://sosh25.ucoz.net/2018/povar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032" r="20078"/>
          <a:stretch>
            <a:fillRect/>
          </a:stretch>
        </p:blipFill>
        <p:spPr bwMode="auto">
          <a:xfrm>
            <a:off x="4214810" y="2500312"/>
            <a:ext cx="857256" cy="8526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https://st.depositphotos.com/1585301/2708/i/950/depositphotos_27089809-stock-photo-cooking-recipes-book-and-fo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843808" y="1203598"/>
            <a:ext cx="3203848" cy="2664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Меню</a:t>
            </a:r>
            <a:r>
              <a:rPr lang="ru-RU" sz="28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20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Возрастная категория: от 12 лет и старше</a:t>
            </a:r>
            <a:endParaRPr lang="ru-RU" sz="2000" b="1" dirty="0">
              <a:solidFill>
                <a:srgbClr val="333399"/>
              </a:solidFill>
              <a:latin typeface="Gabriola" pitchFamily="82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Жаркое по-домашнему</a:t>
            </a:r>
            <a:endParaRPr lang="ru-RU" sz="2400" b="1" dirty="0" smtClean="0">
              <a:solidFill>
                <a:srgbClr val="333399"/>
              </a:solidFill>
              <a:latin typeface="Gabriola" pitchFamily="82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Кофейный напиток</a:t>
            </a:r>
            <a:endParaRPr lang="ru-RU" sz="2400" b="1" dirty="0" smtClean="0">
              <a:solidFill>
                <a:srgbClr val="333399"/>
              </a:solidFill>
              <a:latin typeface="Gabriola" pitchFamily="82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Хлеб домашний</a:t>
            </a:r>
            <a:endParaRPr lang="ru-RU" sz="2400" b="1" dirty="0" smtClean="0">
              <a:solidFill>
                <a:srgbClr val="333399"/>
              </a:solidFill>
              <a:latin typeface="Gabriola" pitchFamily="82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333399"/>
                </a:solidFill>
                <a:latin typeface="Gabriola" pitchFamily="82" charset="0"/>
                <a:cs typeface="Times New Roman" pitchFamily="18" charset="0"/>
              </a:rPr>
              <a:t>Фрукты свежие (яблоки)</a:t>
            </a:r>
            <a:endParaRPr lang="ru-RU" sz="2400" b="1" dirty="0" smtClean="0">
              <a:solidFill>
                <a:srgbClr val="333399"/>
              </a:solidFill>
              <a:latin typeface="Gabriola" pitchFamily="82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Picture 7" descr="C:\Users\comp1\Desktop\Питание столоваая\54134422399312129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09340" cy="2812453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4579" name="Picture 3" descr="C:\Users\comp1\Desktop\Питание столоваая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0"/>
            <a:ext cx="3851920" cy="5135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 descr="C:\Users\comp1\Desktop\Питание столоваая\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0"/>
            <a:ext cx="3857625" cy="51435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4582" name="AutoShape 6" descr="blob:https://web.telegram.org/468b7221-610e-4bf6-97aa-da5f2c5c5ff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8" name="Picture 12" descr="C:\Users\comp1\Desktop\Питание столоваая\8.jpg"/>
          <p:cNvPicPr>
            <a:picLocks noChangeAspect="1" noChangeArrowheads="1"/>
          </p:cNvPicPr>
          <p:nvPr/>
        </p:nvPicPr>
        <p:blipFill>
          <a:blip r:embed="rId5" cstate="print"/>
          <a:srcRect t="8103" b="7635"/>
          <a:stretch>
            <a:fillRect/>
          </a:stretch>
        </p:blipFill>
        <p:spPr bwMode="auto">
          <a:xfrm>
            <a:off x="0" y="2714626"/>
            <a:ext cx="2098303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sosh25.ucoz.net/2018/povar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032" r="20078"/>
          <a:stretch>
            <a:fillRect/>
          </a:stretch>
        </p:blipFill>
        <p:spPr bwMode="auto">
          <a:xfrm>
            <a:off x="4572000" y="2928939"/>
            <a:ext cx="1000132" cy="978919"/>
          </a:xfrm>
          <a:prstGeom prst="rect">
            <a:avLst/>
          </a:prstGeom>
          <a:noFill/>
        </p:spPr>
      </p:pic>
      <p:pic>
        <p:nvPicPr>
          <p:cNvPr id="7" name="Picture 2" descr="https://catherineasquithgallery.com/uploads/posts/2021-02/thumbs/1613665862_5-p-fon-dlya-prezentatsii-zdorovoe-pitanie-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907" r="9069"/>
          <a:stretch>
            <a:fillRect/>
          </a:stretch>
        </p:blipFill>
        <p:spPr bwMode="auto">
          <a:xfrm rot="5400000">
            <a:off x="-892973" y="892973"/>
            <a:ext cx="5143500" cy="3357554"/>
          </a:xfrm>
          <a:prstGeom prst="rect">
            <a:avLst/>
          </a:prstGeom>
          <a:noFill/>
        </p:spPr>
      </p:pic>
      <p:pic>
        <p:nvPicPr>
          <p:cNvPr id="8" name="Picture 2" descr="C:\Users\comp1\Desktop\Питание столоваая\54134422399312129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68554" y="214296"/>
            <a:ext cx="3375446" cy="450059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0"/>
            <a:ext cx="4680791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 descr="http://sosh25.ucoz.net/2018/povar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032" r="20078"/>
          <a:stretch>
            <a:fillRect/>
          </a:stretch>
        </p:blipFill>
        <p:spPr bwMode="auto">
          <a:xfrm>
            <a:off x="4357686" y="2857502"/>
            <a:ext cx="1020569" cy="1066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comp1\Desktop\Питание столоваая\5413442239931212935.jpg"/>
          <p:cNvPicPr>
            <a:picLocks noChangeAspect="1" noChangeArrowheads="1"/>
          </p:cNvPicPr>
          <p:nvPr/>
        </p:nvPicPr>
        <p:blipFill>
          <a:blip r:embed="rId2" cstate="print"/>
          <a:srcRect r="9701"/>
          <a:stretch>
            <a:fillRect/>
          </a:stretch>
        </p:blipFill>
        <p:spPr bwMode="auto">
          <a:xfrm>
            <a:off x="3203848" y="-164554"/>
            <a:ext cx="6192688" cy="51435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6626" name="Picture 2" descr="C:\Users\comp1\Desktop\Питание столоваая\54134422399312129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3857625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s://catherineasquithgallery.com/uploads/posts/2021-02/thumbs/1613665862_5-p-fon-dlya-prezentatsii-zdorovoe-pitanie-6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571750"/>
            <a:ext cx="9178078" cy="2571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70</Words>
  <Application>Microsoft Office PowerPoint</Application>
  <PresentationFormat>Экран (16:9)</PresentationFormat>
  <Paragraphs>19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USER</cp:lastModifiedBy>
  <cp:revision>4</cp:revision>
  <dcterms:created xsi:type="dcterms:W3CDTF">2021-10-26T01:51:23Z</dcterms:created>
  <dcterms:modified xsi:type="dcterms:W3CDTF">2024-09-16T11:31:06Z</dcterms:modified>
</cp:coreProperties>
</file>