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3" r:id="rId3"/>
    <p:sldId id="260" r:id="rId4"/>
    <p:sldId id="258" r:id="rId5"/>
    <p:sldId id="268" r:id="rId6"/>
    <p:sldId id="267" r:id="rId7"/>
    <p:sldId id="264" r:id="rId8"/>
    <p:sldId id="262" r:id="rId9"/>
    <p:sldId id="266" r:id="rId10"/>
    <p:sldId id="25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CC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9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A964B-24C2-4E58-9DAD-CF3CC3267A9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8B604-E2AC-49A9-86DB-03A61E6CF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751A-A77D-4625-B03B-0319C8C65C54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DC4B3-9BAB-47A5-9520-1028689A5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C4B3-9BAB-47A5-9520-1028689A51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A6AA-A516-4B6D-BECE-3DB6BA6E9EAC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50E3-C892-43EA-A391-E166FB16B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thumbs/1613665862_5-p-fon-dlya-prezentatsii-zdorovoe-pitani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8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7494"/>
            <a:ext cx="8496944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№18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«Город Донецк»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9622"/>
            <a:ext cx="8496944" cy="1584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Gabriola" pitchFamily="82" charset="0"/>
                <a:cs typeface="Times New Roman" pitchFamily="18" charset="0"/>
              </a:rPr>
              <a:t>Всероссийский конкурс</a:t>
            </a:r>
          </a:p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Gabriola" pitchFamily="82" charset="0"/>
                <a:cs typeface="Times New Roman" pitchFamily="18" charset="0"/>
              </a:rPr>
              <a:t>«Лучшая школьная столовая»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.net/uploads/posts/2021-01/thumbs/1611337459_33-p-fon-zdorovoe-pitanie-dlya-prezentatsii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thumbs/1613665862_5-p-fon-dlya-prezentatsii-zdorovoe-pitani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07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059582"/>
            <a:ext cx="8496944" cy="1584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Gabriola" pitchFamily="82" charset="0"/>
                <a:cs typeface="Times New Roman" pitchFamily="18" charset="0"/>
              </a:rPr>
              <a:t>Горячий завтрак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st.depositphotos.com/1585301/2708/i/950/depositphotos_27089809-stock-photo-cooking-recipes-book-and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1203598"/>
            <a:ext cx="337126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Меню</a:t>
            </a:r>
            <a:r>
              <a:rPr lang="ru-RU" sz="28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Возрастная категория: от 7 до 11 лет</a:t>
            </a:r>
            <a:endParaRPr lang="ru-RU" sz="2000" b="1" dirty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Запеканка творожная со сметаной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Какао с молоком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Хлеб домашний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Фрукты свежие (яблоки)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1\Desktop\Питание столоваа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comp1\Desktop\Питание столоваая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9366"/>
            <a:ext cx="3635896" cy="262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AutoShape 7" descr="blob:https://web.telegram.org/cefc4e5b-7806-4499-89b1-faab409fa4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comp1\Desktop\Питание столоваая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8989" y="0"/>
            <a:ext cx="3525011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comp1\Desktop\Питание столоваая\4.jpg"/>
          <p:cNvPicPr>
            <a:picLocks noChangeAspect="1" noChangeArrowheads="1"/>
          </p:cNvPicPr>
          <p:nvPr/>
        </p:nvPicPr>
        <p:blipFill>
          <a:blip r:embed="rId6" cstate="print"/>
          <a:srcRect t="18555" b="17433"/>
          <a:stretch>
            <a:fillRect/>
          </a:stretch>
        </p:blipFill>
        <p:spPr bwMode="auto">
          <a:xfrm>
            <a:off x="5724128" y="2355726"/>
            <a:ext cx="3419872" cy="29188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Users\comp1\Desktop\Питание столоваая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-164554"/>
            <a:ext cx="3816424" cy="50885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1\Desktop\Питание столоваа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75" y="142858"/>
            <a:ext cx="3429025" cy="45720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4400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catherineasquithgallery.com/uploads/posts/2021-02/thumbs/1613665862_5-p-fon-dlya-prezentatsii-zdorovoe-pitanie-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07" r="9069"/>
          <a:stretch>
            <a:fillRect/>
          </a:stretch>
        </p:blipFill>
        <p:spPr bwMode="auto">
          <a:xfrm rot="5400000">
            <a:off x="-892973" y="892973"/>
            <a:ext cx="5143500" cy="3357554"/>
          </a:xfrm>
          <a:prstGeom prst="rect">
            <a:avLst/>
          </a:prstGeom>
          <a:noFill/>
        </p:spPr>
      </p:pic>
      <p:pic>
        <p:nvPicPr>
          <p:cNvPr id="7" name="Picture 4" descr="http://sosh25.ucoz.net/2018/pova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032" r="20078"/>
          <a:stretch>
            <a:fillRect/>
          </a:stretch>
        </p:blipFill>
        <p:spPr bwMode="auto">
          <a:xfrm>
            <a:off x="4214810" y="2500312"/>
            <a:ext cx="857256" cy="852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st.depositphotos.com/1585301/2708/i/950/depositphotos_27089809-stock-photo-cooking-recipes-book-and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1203598"/>
            <a:ext cx="320384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Меню</a:t>
            </a:r>
            <a:r>
              <a:rPr lang="ru-RU" sz="28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Возрастная категория: от 12 лет и старше</a:t>
            </a:r>
            <a:endParaRPr lang="ru-RU" sz="2000" b="1" dirty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Жаркое по-домашнему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Кофейный напиток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Хлеб домашний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333399"/>
                </a:solidFill>
                <a:latin typeface="Gabriola" pitchFamily="82" charset="0"/>
                <a:cs typeface="Times New Roman" pitchFamily="18" charset="0"/>
              </a:rPr>
              <a:t>Фрукты свежие (яблоки)</a:t>
            </a:r>
            <a:endParaRPr lang="ru-RU" sz="2400" b="1" dirty="0" smtClean="0">
              <a:solidFill>
                <a:srgbClr val="333399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C:\Users\comp1\Desktop\Питание столоваая\5413442239931212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09340" cy="28124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9" name="Picture 3" descr="C:\Users\comp1\Desktop\Питание столоваая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3851920" cy="513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comp1\Desktop\Питание столоваая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3857625" cy="5143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4582" name="AutoShape 6" descr="blob:https://web.telegram.org/468b7221-610e-4bf6-97aa-da5f2c5c5f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C:\Users\comp1\Desktop\Питание столоваая\8.jpg"/>
          <p:cNvPicPr>
            <a:picLocks noChangeAspect="1" noChangeArrowheads="1"/>
          </p:cNvPicPr>
          <p:nvPr/>
        </p:nvPicPr>
        <p:blipFill>
          <a:blip r:embed="rId5" cstate="print"/>
          <a:srcRect t="8103" b="7635"/>
          <a:stretch>
            <a:fillRect/>
          </a:stretch>
        </p:blipFill>
        <p:spPr bwMode="auto">
          <a:xfrm>
            <a:off x="0" y="2714626"/>
            <a:ext cx="209830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osh25.ucoz.net/2018/pov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032" r="20078"/>
          <a:stretch>
            <a:fillRect/>
          </a:stretch>
        </p:blipFill>
        <p:spPr bwMode="auto">
          <a:xfrm>
            <a:off x="4572000" y="2928939"/>
            <a:ext cx="1000132" cy="978919"/>
          </a:xfrm>
          <a:prstGeom prst="rect">
            <a:avLst/>
          </a:prstGeom>
          <a:noFill/>
        </p:spPr>
      </p:pic>
      <p:pic>
        <p:nvPicPr>
          <p:cNvPr id="7" name="Picture 2" descr="https://catherineasquithgallery.com/uploads/posts/2021-02/thumbs/1613665862_5-p-fon-dlya-prezentatsii-zdorovoe-pitanie-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07" r="9069"/>
          <a:stretch>
            <a:fillRect/>
          </a:stretch>
        </p:blipFill>
        <p:spPr bwMode="auto">
          <a:xfrm rot="5400000">
            <a:off x="-892973" y="892973"/>
            <a:ext cx="5143500" cy="3357554"/>
          </a:xfrm>
          <a:prstGeom prst="rect">
            <a:avLst/>
          </a:prstGeom>
          <a:noFill/>
        </p:spPr>
      </p:pic>
      <p:pic>
        <p:nvPicPr>
          <p:cNvPr id="8" name="Picture 2" descr="C:\Users\comp1\Desktop\Питание столоваая\5413442239931212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554" y="214296"/>
            <a:ext cx="3375446" cy="45005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0"/>
            <a:ext cx="468079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://sosh25.ucoz.net/2018/pova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032" r="20078"/>
          <a:stretch>
            <a:fillRect/>
          </a:stretch>
        </p:blipFill>
        <p:spPr bwMode="auto">
          <a:xfrm>
            <a:off x="4357686" y="2857502"/>
            <a:ext cx="1020569" cy="106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comp1\Desktop\Питание столоваая\5413442239931212935.jpg"/>
          <p:cNvPicPr>
            <a:picLocks noChangeAspect="1" noChangeArrowheads="1"/>
          </p:cNvPicPr>
          <p:nvPr/>
        </p:nvPicPr>
        <p:blipFill>
          <a:blip r:embed="rId2" cstate="print"/>
          <a:srcRect r="9701"/>
          <a:stretch>
            <a:fillRect/>
          </a:stretch>
        </p:blipFill>
        <p:spPr bwMode="auto">
          <a:xfrm>
            <a:off x="3203848" y="-164554"/>
            <a:ext cx="6192688" cy="5143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6626" name="Picture 2" descr="C:\Users\comp1\Desktop\Питание столоваая\5413442239931212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8576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catherineasquithgallery.com/uploads/posts/2021-02/thumbs/1613665862_5-p-fon-dlya-prezentatsii-zdorovoe-pitanie-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9178078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70</Words>
  <Application>Microsoft Office PowerPoint</Application>
  <PresentationFormat>Экран (16:9)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4</cp:revision>
  <dcterms:created xsi:type="dcterms:W3CDTF">2021-10-26T01:51:23Z</dcterms:created>
  <dcterms:modified xsi:type="dcterms:W3CDTF">2024-09-16T11:31:06Z</dcterms:modified>
</cp:coreProperties>
</file>